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39" d="100"/>
          <a:sy n="139" d="100"/>
        </p:scale>
        <p:origin x="176" y="5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Apresentação na tela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3" baseType="lpstr">
      <vt:lpstr>Arial</vt:lpstr>
      <vt:lpstr>Simple Light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Wellington Tiago Lenz</cp:lastModifiedBy>
  <cp:revision>1</cp:revision>
  <dcterms:modified xsi:type="dcterms:W3CDTF">2026-09-13T21:14:10Z</dcterms:modified>
</cp:coreProperties>
</file>