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32399288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3A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09"/>
    <p:restoredTop sz="94659"/>
  </p:normalViewPr>
  <p:slideViewPr>
    <p:cSldViewPr snapToGrid="0">
      <p:cViewPr>
        <p:scale>
          <a:sx n="24" d="100"/>
          <a:sy n="24" d="100"/>
        </p:scale>
        <p:origin x="4256" y="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7EE63-370B-B842-9308-661026B24964}" type="datetimeFigureOut">
              <a:rPr lang="pt-BR" smtClean="0"/>
              <a:t>28/06/2026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68579-5AED-7647-A284-92B6249BA7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0718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7EE63-370B-B842-9308-661026B24964}" type="datetimeFigureOut">
              <a:rPr lang="pt-BR" smtClean="0"/>
              <a:t>28/06/2026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68579-5AED-7647-A284-92B6249BA7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1585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>
                    <a:tint val="82000"/>
                  </a:schemeClr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82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82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82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82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82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82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82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7EE63-370B-B842-9308-661026B24964}" type="datetimeFigureOut">
              <a:rPr lang="pt-BR" smtClean="0"/>
              <a:t>28/06/2026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68579-5AED-7647-A284-92B6249BA7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939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7EE63-370B-B842-9308-661026B24964}" type="datetimeFigureOut">
              <a:rPr lang="pt-BR" smtClean="0"/>
              <a:t>28/06/2026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68579-5AED-7647-A284-92B6249BA7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5737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7EE63-370B-B842-9308-661026B24964}" type="datetimeFigureOut">
              <a:rPr lang="pt-BR" smtClean="0"/>
              <a:t>28/06/2026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68579-5AED-7647-A284-92B6249BA7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7724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7EE63-370B-B842-9308-661026B24964}" type="datetimeFigureOut">
              <a:rPr lang="pt-BR" smtClean="0"/>
              <a:t>28/06/2026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68579-5AED-7647-A284-92B6249BA7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0043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7EE63-370B-B842-9308-661026B24964}" type="datetimeFigureOut">
              <a:rPr lang="pt-BR" smtClean="0"/>
              <a:t>28/06/2026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68579-5AED-7647-A284-92B6249BA7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5122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7EE63-370B-B842-9308-661026B24964}" type="datetimeFigureOut">
              <a:rPr lang="pt-BR" smtClean="0"/>
              <a:t>28/06/2026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68579-5AED-7647-A284-92B6249BA7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3186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7EE63-370B-B842-9308-661026B24964}" type="datetimeFigureOut">
              <a:rPr lang="pt-BR" smtClean="0"/>
              <a:t>28/06/2026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68579-5AED-7647-A284-92B6249BA7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8143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7EE63-370B-B842-9308-661026B24964}" type="datetimeFigureOut">
              <a:rPr lang="pt-BR" smtClean="0"/>
              <a:t>28/06/2026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68579-5AED-7647-A284-92B6249BA7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9926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7EE63-370B-B842-9308-661026B24964}" type="datetimeFigureOut">
              <a:rPr lang="pt-BR" smtClean="0"/>
              <a:t>28/06/2026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68579-5AED-7647-A284-92B6249BA7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0525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17EE63-370B-B842-9308-661026B24964}" type="datetimeFigureOut">
              <a:rPr lang="pt-BR" smtClean="0"/>
              <a:t>28/06/2026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168579-5AED-7647-A284-92B6249BA7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6884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205349D-0F0C-79A3-2D5C-0486CB2260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76" y="2909"/>
            <a:ext cx="32401470" cy="43197729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50E8D631-FA05-E917-9037-04078537E76F}"/>
              </a:ext>
            </a:extLst>
          </p:cNvPr>
          <p:cNvSpPr txBox="1"/>
          <p:nvPr/>
        </p:nvSpPr>
        <p:spPr>
          <a:xfrm>
            <a:off x="0" y="6638409"/>
            <a:ext cx="3239849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TÍTULO DO TRABALHO SUBMETIDO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6AB5B2C6-1B5E-25E5-8D7E-D7F9DA0B5128}"/>
              </a:ext>
            </a:extLst>
          </p:cNvPr>
          <p:cNvSpPr txBox="1"/>
          <p:nvPr/>
        </p:nvSpPr>
        <p:spPr>
          <a:xfrm>
            <a:off x="0" y="7561739"/>
            <a:ext cx="323984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Nome e Sobrenome do Autor</a:t>
            </a: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¹; Nome e Sobrenome do Autor ¹; Nome e Sobrenome do Autor ²; Nome e Sobrenome do Autor ¹;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7319F0E0-66A2-8548-AD9E-8BAC2A05D8D3}"/>
              </a:ext>
            </a:extLst>
          </p:cNvPr>
          <p:cNvSpPr txBox="1"/>
          <p:nvPr/>
        </p:nvSpPr>
        <p:spPr>
          <a:xfrm>
            <a:off x="794" y="8165028"/>
            <a:ext cx="323984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¹ Acadêmico. Porto Alegre, Rio Grande do Sul - Brasil. Universidade Federal do Rio Grande do Sul; ² Docente. Porto Alegre, Rio Grande do Sul - Brasil. Universidade Federal do Rio Grande do Sul. E-mail: </a:t>
            </a:r>
            <a:r>
              <a:rPr lang="pt-BR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email@seuemail.com.br</a:t>
            </a:r>
            <a:endParaRPr lang="pt-BR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E949587A-F271-79A8-F11C-E2B063B0CDEB}"/>
              </a:ext>
            </a:extLst>
          </p:cNvPr>
          <p:cNvSpPr txBox="1"/>
          <p:nvPr/>
        </p:nvSpPr>
        <p:spPr>
          <a:xfrm>
            <a:off x="1055914" y="9252845"/>
            <a:ext cx="14793685" cy="1194512"/>
          </a:xfrm>
          <a:prstGeom prst="rect">
            <a:avLst/>
          </a:prstGeom>
          <a:solidFill>
            <a:srgbClr val="0C3A30"/>
          </a:solidFill>
        </p:spPr>
        <p:txBody>
          <a:bodyPr wrap="square" tIns="180000" bIns="180000" rtlCol="0" anchor="ctr" anchorCtr="0">
            <a:spAutoFit/>
          </a:bodyPr>
          <a:lstStyle/>
          <a:p>
            <a:pPr algn="ctr"/>
            <a:r>
              <a:rPr lang="pt-BR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INTRODUÇÃO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60ADE64-1BDF-3724-ACDB-FAAE8FF95A10}"/>
              </a:ext>
            </a:extLst>
          </p:cNvPr>
          <p:cNvSpPr txBox="1"/>
          <p:nvPr/>
        </p:nvSpPr>
        <p:spPr>
          <a:xfrm>
            <a:off x="16459198" y="9252845"/>
            <a:ext cx="14793685" cy="1194512"/>
          </a:xfrm>
          <a:prstGeom prst="rect">
            <a:avLst/>
          </a:prstGeom>
          <a:solidFill>
            <a:srgbClr val="0C3A30"/>
          </a:solidFill>
        </p:spPr>
        <p:txBody>
          <a:bodyPr wrap="square" tIns="180000" bIns="180000" rtlCol="0" anchor="ctr" anchorCtr="0">
            <a:spAutoFit/>
          </a:bodyPr>
          <a:lstStyle/>
          <a:p>
            <a:pPr algn="ctr"/>
            <a:r>
              <a:rPr lang="pt-BR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RESULTADOS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0F3207C0-C750-7960-07C7-88526687F861}"/>
              </a:ext>
            </a:extLst>
          </p:cNvPr>
          <p:cNvSpPr txBox="1"/>
          <p:nvPr/>
        </p:nvSpPr>
        <p:spPr>
          <a:xfrm>
            <a:off x="1055120" y="20234652"/>
            <a:ext cx="14793685" cy="1194512"/>
          </a:xfrm>
          <a:prstGeom prst="rect">
            <a:avLst/>
          </a:prstGeom>
          <a:solidFill>
            <a:srgbClr val="0C3A30"/>
          </a:solidFill>
        </p:spPr>
        <p:txBody>
          <a:bodyPr wrap="square" tIns="180000" bIns="180000" rtlCol="0" anchor="ctr" anchorCtr="0">
            <a:spAutoFit/>
          </a:bodyPr>
          <a:lstStyle/>
          <a:p>
            <a:pPr algn="ctr"/>
            <a:r>
              <a:rPr lang="pt-BR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OBJETIVOS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40C67142-484D-17A7-D0B0-B0C25C6D6551}"/>
              </a:ext>
            </a:extLst>
          </p:cNvPr>
          <p:cNvSpPr txBox="1"/>
          <p:nvPr/>
        </p:nvSpPr>
        <p:spPr>
          <a:xfrm>
            <a:off x="1055119" y="24888742"/>
            <a:ext cx="14793685" cy="1194512"/>
          </a:xfrm>
          <a:prstGeom prst="rect">
            <a:avLst/>
          </a:prstGeom>
          <a:solidFill>
            <a:srgbClr val="0C3A30"/>
          </a:solidFill>
        </p:spPr>
        <p:txBody>
          <a:bodyPr wrap="square" tIns="180000" bIns="180000" rtlCol="0" anchor="ctr" anchorCtr="0">
            <a:spAutoFit/>
          </a:bodyPr>
          <a:lstStyle/>
          <a:p>
            <a:pPr algn="ctr"/>
            <a:r>
              <a:rPr lang="pt-BR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 E MÉTODOS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B02841AC-62F2-49E1-6FC3-C155F5A1700B}"/>
              </a:ext>
            </a:extLst>
          </p:cNvPr>
          <p:cNvSpPr txBox="1"/>
          <p:nvPr/>
        </p:nvSpPr>
        <p:spPr>
          <a:xfrm>
            <a:off x="16458404" y="22506850"/>
            <a:ext cx="14793685" cy="1194512"/>
          </a:xfrm>
          <a:prstGeom prst="rect">
            <a:avLst/>
          </a:prstGeom>
          <a:solidFill>
            <a:srgbClr val="0C3A30"/>
          </a:solidFill>
        </p:spPr>
        <p:txBody>
          <a:bodyPr wrap="square" tIns="180000" bIns="180000" rtlCol="0" anchor="ctr" anchorCtr="0">
            <a:spAutoFit/>
          </a:bodyPr>
          <a:lstStyle/>
          <a:p>
            <a:pPr algn="ctr"/>
            <a:r>
              <a:rPr lang="pt-BR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CONCLUSÃO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42C9A922-99E8-5AC7-EDD2-CE5F622F5728}"/>
              </a:ext>
            </a:extLst>
          </p:cNvPr>
          <p:cNvSpPr txBox="1"/>
          <p:nvPr/>
        </p:nvSpPr>
        <p:spPr>
          <a:xfrm>
            <a:off x="16458403" y="28084270"/>
            <a:ext cx="14793685" cy="1194512"/>
          </a:xfrm>
          <a:prstGeom prst="rect">
            <a:avLst/>
          </a:prstGeom>
          <a:solidFill>
            <a:srgbClr val="0C3A30"/>
          </a:solidFill>
        </p:spPr>
        <p:txBody>
          <a:bodyPr wrap="square" tIns="180000" bIns="180000" rtlCol="0" anchor="ctr" anchorCtr="0">
            <a:spAutoFit/>
          </a:bodyPr>
          <a:lstStyle/>
          <a:p>
            <a:pPr algn="ctr"/>
            <a:r>
              <a:rPr lang="pt-BR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REFERÊNCIAS</a:t>
            </a: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1F25DD65-9634-40EE-ACFF-C2132880A6C4}"/>
              </a:ext>
            </a:extLst>
          </p:cNvPr>
          <p:cNvSpPr txBox="1"/>
          <p:nvPr/>
        </p:nvSpPr>
        <p:spPr>
          <a:xfrm>
            <a:off x="16458401" y="32467178"/>
            <a:ext cx="14793685" cy="1194512"/>
          </a:xfrm>
          <a:prstGeom prst="rect">
            <a:avLst/>
          </a:prstGeom>
          <a:solidFill>
            <a:srgbClr val="0C3A30"/>
          </a:solidFill>
        </p:spPr>
        <p:txBody>
          <a:bodyPr wrap="square" tIns="180000" bIns="180000" rtlCol="0" anchor="ctr" anchorCtr="0">
            <a:spAutoFit/>
          </a:bodyPr>
          <a:lstStyle/>
          <a:p>
            <a:pPr algn="ctr"/>
            <a:r>
              <a:rPr lang="pt-BR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AGRADECIMENTOS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AA4DF46D-8332-0559-459C-1AF87DB49DE3}"/>
              </a:ext>
            </a:extLst>
          </p:cNvPr>
          <p:cNvSpPr txBox="1"/>
          <p:nvPr/>
        </p:nvSpPr>
        <p:spPr>
          <a:xfrm>
            <a:off x="1055119" y="10744200"/>
            <a:ext cx="14793685" cy="907182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pt-B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Clique aqui para adicionar texto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30DF4E68-95C8-D47B-9698-634E7F49344F}"/>
              </a:ext>
            </a:extLst>
          </p:cNvPr>
          <p:cNvSpPr txBox="1"/>
          <p:nvPr/>
        </p:nvSpPr>
        <p:spPr>
          <a:xfrm>
            <a:off x="16458401" y="10744200"/>
            <a:ext cx="14793685" cy="1124451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pt-B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Clique aqui para adicionar texto</a:t>
            </a: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12FDEA76-B47B-C6FD-2E73-1A4E38A03EF6}"/>
              </a:ext>
            </a:extLst>
          </p:cNvPr>
          <p:cNvSpPr txBox="1"/>
          <p:nvPr/>
        </p:nvSpPr>
        <p:spPr>
          <a:xfrm>
            <a:off x="16458400" y="35964973"/>
            <a:ext cx="14793685" cy="1194512"/>
          </a:xfrm>
          <a:prstGeom prst="rect">
            <a:avLst/>
          </a:prstGeom>
          <a:solidFill>
            <a:srgbClr val="0C3A30"/>
          </a:solidFill>
        </p:spPr>
        <p:txBody>
          <a:bodyPr wrap="square" tIns="180000" bIns="180000" rtlCol="0" anchor="ctr" anchorCtr="0">
            <a:spAutoFit/>
          </a:bodyPr>
          <a:lstStyle/>
          <a:p>
            <a:pPr algn="ctr"/>
            <a:r>
              <a:rPr lang="pt-BR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APOIO FINANCEIRO</a:t>
            </a:r>
          </a:p>
        </p:txBody>
      </p:sp>
      <p:sp>
        <p:nvSpPr>
          <p:cNvPr id="29" name="CaixaDeTexto 28">
            <a:extLst>
              <a:ext uri="{FF2B5EF4-FFF2-40B4-BE49-F238E27FC236}">
                <a16:creationId xmlns:a16="http://schemas.microsoft.com/office/drawing/2014/main" id="{9B1D45B0-EA91-75C6-CE79-4BF3C7FD1076}"/>
              </a:ext>
            </a:extLst>
          </p:cNvPr>
          <p:cNvSpPr txBox="1"/>
          <p:nvPr/>
        </p:nvSpPr>
        <p:spPr>
          <a:xfrm>
            <a:off x="16457607" y="24004487"/>
            <a:ext cx="14793685" cy="3623457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pt-B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Clique aqui para adicionar texto</a:t>
            </a: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FDE1A7B6-6D1D-92D9-3710-9767935159B1}"/>
              </a:ext>
            </a:extLst>
          </p:cNvPr>
          <p:cNvSpPr txBox="1"/>
          <p:nvPr/>
        </p:nvSpPr>
        <p:spPr>
          <a:xfrm>
            <a:off x="16457607" y="29538949"/>
            <a:ext cx="14793685" cy="2597414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pt-B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Clique aqui para adicionar texto</a:t>
            </a:r>
          </a:p>
        </p:txBody>
      </p:sp>
      <p:sp>
        <p:nvSpPr>
          <p:cNvPr id="31" name="CaixaDeTexto 30">
            <a:extLst>
              <a:ext uri="{FF2B5EF4-FFF2-40B4-BE49-F238E27FC236}">
                <a16:creationId xmlns:a16="http://schemas.microsoft.com/office/drawing/2014/main" id="{5C4EE4AD-B2CF-C9C7-645C-185DC4FD1F10}"/>
              </a:ext>
            </a:extLst>
          </p:cNvPr>
          <p:cNvSpPr txBox="1"/>
          <p:nvPr/>
        </p:nvSpPr>
        <p:spPr>
          <a:xfrm>
            <a:off x="16457607" y="33867531"/>
            <a:ext cx="14793685" cy="1893324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pt-B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Clique aqui para adicionar texto</a:t>
            </a:r>
          </a:p>
        </p:txBody>
      </p:sp>
      <p:sp>
        <p:nvSpPr>
          <p:cNvPr id="32" name="CaixaDeTexto 31">
            <a:extLst>
              <a:ext uri="{FF2B5EF4-FFF2-40B4-BE49-F238E27FC236}">
                <a16:creationId xmlns:a16="http://schemas.microsoft.com/office/drawing/2014/main" id="{6E4B0D86-810C-5EC7-3401-9E02638ECC5C}"/>
              </a:ext>
            </a:extLst>
          </p:cNvPr>
          <p:cNvSpPr txBox="1"/>
          <p:nvPr/>
        </p:nvSpPr>
        <p:spPr>
          <a:xfrm>
            <a:off x="16457607" y="37394052"/>
            <a:ext cx="14793685" cy="1893324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pt-B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Clique aqui para adicionar texto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444D4F36-68F9-50F5-6CE3-A076EE024355}"/>
              </a:ext>
            </a:extLst>
          </p:cNvPr>
          <p:cNvSpPr txBox="1"/>
          <p:nvPr/>
        </p:nvSpPr>
        <p:spPr>
          <a:xfrm>
            <a:off x="1055119" y="21757469"/>
            <a:ext cx="14793685" cy="2597414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pt-B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Clique aqui para adicionar texto</a:t>
            </a: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DBF688C7-192F-9214-1BBA-CA20DAAEACB3}"/>
              </a:ext>
            </a:extLst>
          </p:cNvPr>
          <p:cNvSpPr txBox="1"/>
          <p:nvPr/>
        </p:nvSpPr>
        <p:spPr>
          <a:xfrm>
            <a:off x="1055118" y="26329236"/>
            <a:ext cx="14793685" cy="1295813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pt-BR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Clique aqui para adicionar texto</a:t>
            </a:r>
          </a:p>
        </p:txBody>
      </p:sp>
    </p:spTree>
    <p:extLst>
      <p:ext uri="{BB962C8B-B14F-4D97-AF65-F5344CB8AC3E}">
        <p14:creationId xmlns:p14="http://schemas.microsoft.com/office/powerpoint/2010/main" val="106495004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o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134</Words>
  <Application>Microsoft Macintosh PowerPoint</Application>
  <PresentationFormat>Personalizar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Times New Roman</vt:lpstr>
      <vt:lpstr>Tema do Office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Wellington Tiago Lenz</dc:creator>
  <cp:lastModifiedBy>Wellington Tiago Lenz</cp:lastModifiedBy>
  <cp:revision>2</cp:revision>
  <dcterms:created xsi:type="dcterms:W3CDTF">2026-06-28T19:34:53Z</dcterms:created>
  <dcterms:modified xsi:type="dcterms:W3CDTF">2026-06-28T20:22:40Z</dcterms:modified>
</cp:coreProperties>
</file>